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89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8/4/2019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EC593-8315-426D-B298-FA282B1A82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CSCE 4350 Class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B75300-00C3-4C6E-BDEA-39E83543DF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Michael Moore</a:t>
            </a:r>
          </a:p>
        </p:txBody>
      </p:sp>
    </p:spTree>
    <p:extLst>
      <p:ext uri="{BB962C8B-B14F-4D97-AF65-F5344CB8AC3E}">
        <p14:creationId xmlns:p14="http://schemas.microsoft.com/office/powerpoint/2010/main" val="111455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F13D2-8195-475B-8275-07EE32A36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Interacting With Data:</a:t>
            </a:r>
            <a:br>
              <a:rPr lang="en-US" dirty="0"/>
            </a:br>
            <a:r>
              <a:rPr lang="en-US" dirty="0"/>
              <a:t>Updating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17BE2-DE68-4756-B153-7914B7CCC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Updating items in the user’s cart in the database:</a:t>
            </a:r>
          </a:p>
          <a:p>
            <a:pPr lvl="1"/>
            <a:r>
              <a:rPr lang="en-US" dirty="0"/>
              <a:t>For convenience,  I save what the user adds to their cart to the database. This allows them to come back to the store and continue their shopping at a later date.</a:t>
            </a:r>
          </a:p>
          <a:p>
            <a:pPr lvl="2"/>
            <a:r>
              <a:rPr lang="en-US" dirty="0"/>
              <a:t>“ UPDATE carts SET </a:t>
            </a:r>
            <a:r>
              <a:rPr lang="en-US" dirty="0" err="1"/>
              <a:t>items_in_cart</a:t>
            </a:r>
            <a:r>
              <a:rPr lang="en-US" dirty="0"/>
              <a:t> =  </a:t>
            </a:r>
            <a:r>
              <a:rPr lang="en-US" dirty="0" err="1"/>
              <a:t>array_append</a:t>
            </a:r>
            <a:r>
              <a:rPr lang="en-US" dirty="0"/>
              <a:t>( </a:t>
            </a:r>
            <a:r>
              <a:rPr lang="en-US" dirty="0" err="1"/>
              <a:t>items_in_cart</a:t>
            </a:r>
            <a:r>
              <a:rPr lang="en-US" dirty="0"/>
              <a:t> ,~</a:t>
            </a:r>
            <a:r>
              <a:rPr lang="en-US" dirty="0" err="1"/>
              <a:t>item_id_given</a:t>
            </a:r>
            <a:r>
              <a:rPr lang="en-US" dirty="0"/>
              <a:t>~ ) 		WHERE </a:t>
            </a:r>
            <a:r>
              <a:rPr lang="en-US" dirty="0" err="1"/>
              <a:t>user_id</a:t>
            </a:r>
            <a:r>
              <a:rPr lang="en-US" dirty="0"/>
              <a:t> = ~</a:t>
            </a:r>
            <a:r>
              <a:rPr lang="en-US" dirty="0" err="1"/>
              <a:t>user_id_given</a:t>
            </a:r>
            <a:r>
              <a:rPr lang="en-US" dirty="0"/>
              <a:t>~ ; ”</a:t>
            </a:r>
          </a:p>
          <a:p>
            <a:pPr lvl="2"/>
            <a:endParaRPr lang="en-US" dirty="0"/>
          </a:p>
          <a:p>
            <a:r>
              <a:rPr lang="en-US" dirty="0"/>
              <a:t>Updating item amounts in the database when items are bought:</a:t>
            </a:r>
          </a:p>
          <a:p>
            <a:pPr lvl="1"/>
            <a:r>
              <a:rPr lang="en-US" dirty="0"/>
              <a:t>The main objective of a store is to sell things. To accomplish this, when the user buys items we update the quantity of our items to reflect the change.</a:t>
            </a:r>
          </a:p>
          <a:p>
            <a:pPr lvl="2"/>
            <a:r>
              <a:rPr lang="en-US" dirty="0"/>
              <a:t>“ UPDATE items SET </a:t>
            </a:r>
            <a:r>
              <a:rPr lang="en-US" dirty="0" err="1"/>
              <a:t>total_amount</a:t>
            </a:r>
            <a:r>
              <a:rPr lang="en-US" dirty="0"/>
              <a:t> = (~</a:t>
            </a:r>
            <a:r>
              <a:rPr lang="en-US" dirty="0" err="1"/>
              <a:t>New_total_amount_given</a:t>
            </a:r>
            <a:r>
              <a:rPr lang="en-US" dirty="0"/>
              <a:t>~) 					WHERE </a:t>
            </a:r>
            <a:r>
              <a:rPr lang="en-US" dirty="0" err="1"/>
              <a:t>item_id</a:t>
            </a:r>
            <a:r>
              <a:rPr lang="en-US" dirty="0"/>
              <a:t> = ~</a:t>
            </a:r>
            <a:r>
              <a:rPr lang="en-US" dirty="0" err="1"/>
              <a:t>item_id_given</a:t>
            </a:r>
            <a:r>
              <a:rPr lang="en-US" dirty="0"/>
              <a:t>~ ; “</a:t>
            </a:r>
          </a:p>
        </p:txBody>
      </p:sp>
    </p:spTree>
    <p:extLst>
      <p:ext uri="{BB962C8B-B14F-4D97-AF65-F5344CB8AC3E}">
        <p14:creationId xmlns:p14="http://schemas.microsoft.com/office/powerpoint/2010/main" val="2651733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F70DA-A0DD-4C3D-8DD3-683CFD268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9DFA95A5-FDA1-43F1-9B3A-58E94D7665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270000"/>
            <a:ext cx="8851168" cy="4978400"/>
          </a:xfrm>
        </p:spPr>
      </p:pic>
    </p:spTree>
    <p:extLst>
      <p:ext uri="{BB962C8B-B14F-4D97-AF65-F5344CB8AC3E}">
        <p14:creationId xmlns:p14="http://schemas.microsoft.com/office/powerpoint/2010/main" val="85857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D7DD5-AC18-4A04-9FFC-462CA1AA6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Interesting Find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18560-6D13-4EF6-BC0F-0858CCC8D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PostgreSQL and Arrays:</a:t>
            </a:r>
          </a:p>
          <a:p>
            <a:pPr lvl="1"/>
            <a:r>
              <a:rPr lang="en-US" dirty="0"/>
              <a:t>PostgreSQL has a function to add one thing to an array ( </a:t>
            </a:r>
            <a:r>
              <a:rPr lang="en-US" dirty="0" err="1"/>
              <a:t>array_append</a:t>
            </a:r>
            <a:r>
              <a:rPr lang="en-US" dirty="0"/>
              <a:t>() )</a:t>
            </a:r>
          </a:p>
          <a:p>
            <a:pPr lvl="1"/>
            <a:r>
              <a:rPr lang="en-US" dirty="0"/>
              <a:t>PostgreSQL doesn’t have a function to remove one item from its array however.</a:t>
            </a:r>
          </a:p>
          <a:p>
            <a:pPr lvl="2"/>
            <a:r>
              <a:rPr lang="en-US" dirty="0"/>
              <a:t>This was an issue when I was trying to make a function to delete items from a user’s cart.</a:t>
            </a:r>
          </a:p>
          <a:p>
            <a:pPr lvl="2"/>
            <a:r>
              <a:rPr lang="en-US" dirty="0"/>
              <a:t>Solution?</a:t>
            </a:r>
          </a:p>
          <a:p>
            <a:pPr lvl="2"/>
            <a:r>
              <a:rPr lang="en-US" dirty="0"/>
              <a:t>Make a new array to match the cart in my service layer, remove the item via pythons </a:t>
            </a:r>
            <a:r>
              <a:rPr lang="en-US" dirty="0" err="1"/>
              <a:t>array.remove</a:t>
            </a:r>
            <a:r>
              <a:rPr lang="en-US" dirty="0"/>
              <a:t>() function, then set the cart to equal the new array.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228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48A56-0C4A-484C-86B1-09904E551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Interesting Find Cont.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79195C-733C-4DAD-A87D-2B0E4EA59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2456331"/>
            <a:ext cx="8306263" cy="40904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440925-3DFD-46A6-9F18-841386F33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3" y="1312537"/>
            <a:ext cx="6181725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293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911B-0229-46F7-B20C-1C52DDC5C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2768600"/>
            <a:ext cx="8596668" cy="1320800"/>
          </a:xfrm>
        </p:spPr>
        <p:txBody>
          <a:bodyPr anchor="ctr"/>
          <a:lstStyle/>
          <a:p>
            <a:pPr algn="ctr"/>
            <a:r>
              <a:rPr lang="en-US" dirty="0"/>
              <a:t>Thanks.</a:t>
            </a:r>
          </a:p>
        </p:txBody>
      </p:sp>
    </p:spTree>
    <p:extLst>
      <p:ext uri="{BB962C8B-B14F-4D97-AF65-F5344CB8AC3E}">
        <p14:creationId xmlns:p14="http://schemas.microsoft.com/office/powerpoint/2010/main" val="992227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0F2CD-CEA2-401C-BEE8-1BCD36530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552FF-5A2E-42E6-BD1D-6ADB50778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this project I decided to make a storefront. I made the front end with vue.js, the service layer with python, and </a:t>
            </a:r>
            <a:r>
              <a:rPr lang="en-US" dirty="0" err="1"/>
              <a:t>Postgresql</a:t>
            </a:r>
            <a:r>
              <a:rPr lang="en-US" dirty="0"/>
              <a:t> as my backend database.</a:t>
            </a:r>
          </a:p>
          <a:p>
            <a:r>
              <a:rPr lang="en-US" dirty="0"/>
              <a:t>A visual Representation of my codebase: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1F9D87-DBDB-4207-B8DA-19518205C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3697467"/>
            <a:ext cx="8596668" cy="234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67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7AF3A-4566-493D-B141-DBBA2F04C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Design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348C9-F3B9-4136-8369-9157D91AC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Scheme: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1FEC35-4FFF-4F41-BDE3-1EA471200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585" y="2514600"/>
            <a:ext cx="7006166" cy="352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48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4F098-7837-43C7-B7B0-95032B13F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Storefront?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5AF91-BDB4-4E44-AD79-6E1467EE3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making a storefront, I am able to interact with the database in many different forms:</a:t>
            </a:r>
          </a:p>
          <a:p>
            <a:pPr lvl="1"/>
            <a:r>
              <a:rPr lang="en-US" dirty="0"/>
              <a:t>Retrieve data such as items/users/coupons/carts from the database.</a:t>
            </a:r>
          </a:p>
          <a:p>
            <a:pPr lvl="1"/>
            <a:r>
              <a:rPr lang="en-US" dirty="0"/>
              <a:t>Insert new data in the form of new users/items/coupons.</a:t>
            </a:r>
          </a:p>
          <a:p>
            <a:pPr lvl="1"/>
            <a:r>
              <a:rPr lang="en-US" dirty="0"/>
              <a:t>Update data such as carts.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616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CF832-85B9-47EA-A51C-3C8C5B289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Interacting With Data:</a:t>
            </a:r>
            <a:br>
              <a:rPr lang="en-US" dirty="0"/>
            </a:br>
            <a:r>
              <a:rPr lang="en-US" dirty="0"/>
              <a:t>Retrieving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3E18B-8776-4925-80FF-2F1F07EC6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Retrieving Items from the database:</a:t>
            </a:r>
          </a:p>
          <a:p>
            <a:pPr lvl="1"/>
            <a:r>
              <a:rPr lang="en-US" dirty="0"/>
              <a:t>This was a simple but extremely important query. This allowed items to be visible on our store.</a:t>
            </a:r>
          </a:p>
          <a:p>
            <a:pPr lvl="2"/>
            <a:r>
              <a:rPr lang="en-US" dirty="0"/>
              <a:t>“ SELECT </a:t>
            </a:r>
            <a:r>
              <a:rPr lang="en-US" dirty="0" err="1"/>
              <a:t>item_id</a:t>
            </a:r>
            <a:r>
              <a:rPr lang="en-US" dirty="0"/>
              <a:t>, name, price, description, </a:t>
            </a:r>
            <a:r>
              <a:rPr lang="en-US" dirty="0" err="1"/>
              <a:t>total_amount</a:t>
            </a:r>
            <a:r>
              <a:rPr lang="en-US" dirty="0"/>
              <a:t> FROM items; ”</a:t>
            </a:r>
          </a:p>
          <a:p>
            <a:pPr lvl="2"/>
            <a:endParaRPr lang="en-US" dirty="0"/>
          </a:p>
          <a:p>
            <a:r>
              <a:rPr lang="en-US" dirty="0"/>
              <a:t>Retrieving user data from the database:</a:t>
            </a:r>
          </a:p>
          <a:p>
            <a:pPr lvl="1"/>
            <a:r>
              <a:rPr lang="en-US" dirty="0"/>
              <a:t>Users are allowed to make accounts on our website, so I needed to make a way to pull their account information from the database.</a:t>
            </a:r>
          </a:p>
          <a:p>
            <a:pPr lvl="2"/>
            <a:r>
              <a:rPr lang="en-US" dirty="0"/>
              <a:t>“ SELECT </a:t>
            </a:r>
            <a:r>
              <a:rPr lang="en-US" dirty="0" err="1"/>
              <a:t>User_id</a:t>
            </a:r>
            <a:r>
              <a:rPr lang="en-US" dirty="0"/>
              <a:t>, email, password FROM users WHERE email = ~</a:t>
            </a:r>
            <a:r>
              <a:rPr lang="en-US" i="1" dirty="0" err="1"/>
              <a:t>user_entered_email</a:t>
            </a:r>
            <a:r>
              <a:rPr lang="en-US" i="1" dirty="0"/>
              <a:t>~ </a:t>
            </a:r>
            <a:r>
              <a:rPr lang="en-US" dirty="0"/>
              <a:t>; ”</a:t>
            </a:r>
          </a:p>
        </p:txBody>
      </p:sp>
    </p:spTree>
    <p:extLst>
      <p:ext uri="{BB962C8B-B14F-4D97-AF65-F5344CB8AC3E}">
        <p14:creationId xmlns:p14="http://schemas.microsoft.com/office/powerpoint/2010/main" val="38352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61693-7566-4B93-9D65-3C949B14B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Interacting With Data:</a:t>
            </a:r>
            <a:br>
              <a:rPr lang="en-US" dirty="0"/>
            </a:br>
            <a:r>
              <a:rPr lang="en-US" dirty="0"/>
              <a:t>Retrieving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DE2C4-7590-40B3-8DE5-4D9A23A1F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Retrieving a user’s cart data from the database:</a:t>
            </a:r>
          </a:p>
          <a:p>
            <a:pPr lvl="1"/>
            <a:r>
              <a:rPr lang="en-US" dirty="0"/>
              <a:t>Along with a user account, user’s carts are automatically saved to the store. When they log in, the cart on the store will be replaced with the saved cart in the store.</a:t>
            </a:r>
          </a:p>
          <a:p>
            <a:pPr lvl="2"/>
            <a:r>
              <a:rPr lang="en-US" dirty="0"/>
              <a:t> </a:t>
            </a:r>
          </a:p>
          <a:p>
            <a:pPr lvl="2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D78D2-BF75-4978-BFFC-E047C741A933}"/>
              </a:ext>
            </a:extLst>
          </p:cNvPr>
          <p:cNvSpPr txBox="1"/>
          <p:nvPr/>
        </p:nvSpPr>
        <p:spPr>
          <a:xfrm>
            <a:off x="1365692" y="3193034"/>
            <a:ext cx="85966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en-US" dirty="0"/>
              <a:t>“</a:t>
            </a:r>
          </a:p>
          <a:p>
            <a:pPr lvl="2"/>
            <a:r>
              <a:rPr lang="en-US" dirty="0"/>
              <a:t>WITH counts as (</a:t>
            </a:r>
          </a:p>
          <a:p>
            <a:pPr lvl="2"/>
            <a:r>
              <a:rPr lang="en-US" dirty="0"/>
              <a:t>	SELECT item, count(*) </a:t>
            </a:r>
          </a:p>
          <a:p>
            <a:pPr lvl="2"/>
            <a:r>
              <a:rPr lang="en-US" dirty="0"/>
              <a:t>	FROM carts, UNNEST(</a:t>
            </a:r>
            <a:r>
              <a:rPr lang="en-US" dirty="0" err="1"/>
              <a:t>items_in_cart</a:t>
            </a:r>
            <a:r>
              <a:rPr lang="en-US" dirty="0"/>
              <a:t>) as item </a:t>
            </a:r>
          </a:p>
          <a:p>
            <a:pPr lvl="2"/>
            <a:r>
              <a:rPr lang="en-US" dirty="0"/>
              <a:t>	WHERE </a:t>
            </a:r>
            <a:r>
              <a:rPr lang="en-US" dirty="0" err="1"/>
              <a:t>user_id</a:t>
            </a:r>
            <a:r>
              <a:rPr lang="en-US" dirty="0"/>
              <a:t> = ~</a:t>
            </a:r>
            <a:r>
              <a:rPr lang="en-US" dirty="0" err="1"/>
              <a:t>current_user_id</a:t>
            </a:r>
            <a:r>
              <a:rPr lang="en-US" dirty="0"/>
              <a:t>~ GROUP BY item</a:t>
            </a:r>
          </a:p>
          <a:p>
            <a:pPr lvl="2"/>
            <a:r>
              <a:rPr lang="en-US" dirty="0"/>
              <a:t>  ) </a:t>
            </a:r>
          </a:p>
          <a:p>
            <a:pPr lvl="2"/>
            <a:r>
              <a:rPr lang="en-US" dirty="0"/>
              <a:t>SELECT </a:t>
            </a:r>
            <a:r>
              <a:rPr lang="en-US" dirty="0" err="1"/>
              <a:t>item_id</a:t>
            </a:r>
            <a:r>
              <a:rPr lang="en-US" dirty="0"/>
              <a:t>, name, price, description, </a:t>
            </a:r>
            <a:r>
              <a:rPr lang="en-US" dirty="0" err="1"/>
              <a:t>total_amount</a:t>
            </a:r>
            <a:r>
              <a:rPr lang="en-US" dirty="0"/>
              <a:t>, count </a:t>
            </a:r>
          </a:p>
          <a:p>
            <a:pPr lvl="2"/>
            <a:r>
              <a:rPr lang="en-US" dirty="0"/>
              <a:t>FROM items, counts, carts </a:t>
            </a:r>
          </a:p>
          <a:p>
            <a:pPr lvl="2"/>
            <a:r>
              <a:rPr lang="en-US" dirty="0"/>
              <a:t>WHERE </a:t>
            </a:r>
            <a:r>
              <a:rPr lang="en-US" dirty="0" err="1"/>
              <a:t>carts.user_id</a:t>
            </a:r>
            <a:r>
              <a:rPr lang="en-US" dirty="0"/>
              <a:t> = ~</a:t>
            </a:r>
            <a:r>
              <a:rPr lang="en-US" dirty="0" err="1"/>
              <a:t>current_user_id</a:t>
            </a:r>
            <a:r>
              <a:rPr lang="en-US" dirty="0"/>
              <a:t>~ AND </a:t>
            </a:r>
            <a:r>
              <a:rPr lang="en-US" dirty="0" err="1"/>
              <a:t>counts.item</a:t>
            </a:r>
            <a:r>
              <a:rPr lang="en-US" dirty="0"/>
              <a:t> = </a:t>
            </a:r>
            <a:r>
              <a:rPr lang="en-US" dirty="0" err="1"/>
              <a:t>item_id</a:t>
            </a:r>
            <a:r>
              <a:rPr lang="en-US" dirty="0"/>
              <a:t>;</a:t>
            </a:r>
          </a:p>
          <a:p>
            <a:pPr lvl="2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8521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61693-7566-4B93-9D65-3C949B14B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Interacting With Data:</a:t>
            </a:r>
            <a:br>
              <a:rPr lang="en-US" dirty="0"/>
            </a:br>
            <a:r>
              <a:rPr lang="en-US" dirty="0"/>
              <a:t>Retrieving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DE2C4-7590-40B3-8DE5-4D9A23A1F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Retrieving coupon data from the database:</a:t>
            </a:r>
          </a:p>
          <a:p>
            <a:pPr lvl="1"/>
            <a:r>
              <a:rPr lang="en-US" dirty="0"/>
              <a:t>This allowed users to apply coupons in the store.</a:t>
            </a:r>
          </a:p>
          <a:p>
            <a:pPr lvl="2"/>
            <a:r>
              <a:rPr lang="en-US" dirty="0"/>
              <a:t> “ SELECT </a:t>
            </a:r>
            <a:r>
              <a:rPr lang="en-US" dirty="0" err="1"/>
              <a:t>coupon_id</a:t>
            </a:r>
            <a:r>
              <a:rPr lang="en-US" dirty="0"/>
              <a:t>, code, </a:t>
            </a:r>
            <a:r>
              <a:rPr lang="en-US" dirty="0" err="1"/>
              <a:t>end_date</a:t>
            </a:r>
            <a:r>
              <a:rPr lang="en-US" dirty="0"/>
              <a:t> FROM coupons; ”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648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0223-8837-41EC-B5F2-5EAFF76B9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Interacting With Data:</a:t>
            </a:r>
            <a:br>
              <a:rPr lang="en-US" dirty="0"/>
            </a:br>
            <a:r>
              <a:rPr lang="en-US" dirty="0"/>
              <a:t>Inserting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C5AEA-AB9A-4E79-98F9-3B96B01D6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Inserting a new user account and cart into the database:</a:t>
            </a:r>
          </a:p>
          <a:p>
            <a:pPr lvl="1"/>
            <a:r>
              <a:rPr lang="en-US" dirty="0"/>
              <a:t>In order to insure that every user has a cart, I decided to make a function that makes a new user and cart at the same time. In order to accomplish this I decided to use the plpython3u language extension in PostgreSQL which allowed me to make a database function in python.</a:t>
            </a:r>
          </a:p>
          <a:p>
            <a:pPr lvl="1"/>
            <a:r>
              <a:rPr lang="en-US" dirty="0"/>
              <a:t>Function:</a:t>
            </a:r>
          </a:p>
          <a:p>
            <a:pPr lvl="2"/>
            <a:r>
              <a:rPr lang="en-US" dirty="0"/>
              <a:t>INSERT INTO users(email, password, admin) 							VALUES( ~</a:t>
            </a:r>
            <a:r>
              <a:rPr lang="en-US" dirty="0" err="1"/>
              <a:t>email_given</a:t>
            </a:r>
            <a:r>
              <a:rPr lang="en-US" dirty="0"/>
              <a:t>~, ~</a:t>
            </a:r>
            <a:r>
              <a:rPr lang="en-US" dirty="0" err="1"/>
              <a:t>password_given</a:t>
            </a:r>
            <a:r>
              <a:rPr lang="en-US" dirty="0"/>
              <a:t>~, ~</a:t>
            </a:r>
            <a:r>
              <a:rPr lang="en-US" dirty="0" err="1"/>
              <a:t>admin_given</a:t>
            </a:r>
            <a:r>
              <a:rPr lang="en-US" dirty="0"/>
              <a:t>~)</a:t>
            </a:r>
          </a:p>
          <a:p>
            <a:pPr marL="914400" lvl="2" indent="0">
              <a:buNone/>
            </a:pPr>
            <a:endParaRPr lang="en-US" dirty="0"/>
          </a:p>
          <a:p>
            <a:pPr lvl="2"/>
            <a:r>
              <a:rPr lang="en-US" dirty="0"/>
              <a:t>INSERT INTO carts(</a:t>
            </a:r>
            <a:r>
              <a:rPr lang="en-US" dirty="0" err="1"/>
              <a:t>user_id</a:t>
            </a:r>
            <a:r>
              <a:rPr lang="en-US" dirty="0"/>
              <a:t>) 											SELECT </a:t>
            </a:r>
            <a:r>
              <a:rPr lang="en-US" dirty="0" err="1"/>
              <a:t>user_id</a:t>
            </a:r>
            <a:r>
              <a:rPr lang="en-US" dirty="0"/>
              <a:t>						 								FROM users 													WHERE email = ~</a:t>
            </a:r>
            <a:r>
              <a:rPr lang="en-US" dirty="0" err="1"/>
              <a:t>email_given</a:t>
            </a:r>
            <a:r>
              <a:rPr lang="en-US" dirty="0"/>
              <a:t>~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039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0223-8837-41EC-B5F2-5EAFF76B9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Interacting With Data:</a:t>
            </a:r>
            <a:br>
              <a:rPr lang="en-US" dirty="0"/>
            </a:br>
            <a:r>
              <a:rPr lang="en-US" dirty="0"/>
              <a:t>Inserting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C5AEA-AB9A-4E79-98F9-3B96B01D6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Inserting a coupon into the database:</a:t>
            </a:r>
          </a:p>
          <a:p>
            <a:pPr lvl="1"/>
            <a:r>
              <a:rPr lang="en-US" dirty="0"/>
              <a:t>This is what allows admin users to insert coupons for other people to use.</a:t>
            </a:r>
          </a:p>
          <a:p>
            <a:pPr lvl="2"/>
            <a:r>
              <a:rPr lang="en-US" dirty="0"/>
              <a:t>“ INSERT INTO coupons(</a:t>
            </a:r>
            <a:r>
              <a:rPr lang="en-US" dirty="0" err="1"/>
              <a:t>code,end_date</a:t>
            </a:r>
            <a:r>
              <a:rPr lang="en-US" dirty="0"/>
              <a:t>) 								VALUES(~</a:t>
            </a:r>
            <a:r>
              <a:rPr lang="en-US" dirty="0" err="1"/>
              <a:t>code_given</a:t>
            </a:r>
            <a:r>
              <a:rPr lang="en-US" dirty="0"/>
              <a:t>~, TO_TIMESTAMP(~</a:t>
            </a:r>
            <a:r>
              <a:rPr lang="en-US" dirty="0" err="1"/>
              <a:t>date_given</a:t>
            </a:r>
            <a:r>
              <a:rPr lang="en-US" dirty="0"/>
              <a:t>~, 'YYYY-MM-DD' ) ); “</a:t>
            </a:r>
          </a:p>
          <a:p>
            <a:pPr lvl="2"/>
            <a:endParaRPr lang="en-US" dirty="0"/>
          </a:p>
          <a:p>
            <a:r>
              <a:rPr lang="en-US" dirty="0"/>
              <a:t>Inserting new items into the database:</a:t>
            </a:r>
          </a:p>
          <a:p>
            <a:pPr lvl="1"/>
            <a:r>
              <a:rPr lang="en-US" dirty="0"/>
              <a:t>This is what allowed admins to add items to the site.</a:t>
            </a:r>
          </a:p>
          <a:p>
            <a:pPr lvl="2"/>
            <a:r>
              <a:rPr lang="en-US" dirty="0"/>
              <a:t>“INSERT INTO items( name, description, price, </a:t>
            </a:r>
            <a:r>
              <a:rPr lang="en-US" dirty="0" err="1"/>
              <a:t>total_amount</a:t>
            </a:r>
            <a:r>
              <a:rPr lang="en-US" dirty="0"/>
              <a:t> ) 			VALUES(~</a:t>
            </a:r>
            <a:r>
              <a:rPr lang="en-US" dirty="0" err="1"/>
              <a:t>item_name_given</a:t>
            </a:r>
            <a:r>
              <a:rPr lang="en-US" dirty="0"/>
              <a:t>~, ~</a:t>
            </a:r>
            <a:r>
              <a:rPr lang="en-US" dirty="0" err="1"/>
              <a:t>item_desc_given</a:t>
            </a:r>
            <a:r>
              <a:rPr lang="en-US" dirty="0"/>
              <a:t>~, ~</a:t>
            </a:r>
            <a:r>
              <a:rPr lang="en-US" dirty="0" err="1"/>
              <a:t>price_given</a:t>
            </a:r>
            <a:r>
              <a:rPr lang="en-US" dirty="0"/>
              <a:t>~, ~</a:t>
            </a:r>
            <a:r>
              <a:rPr lang="en-US" dirty="0" err="1"/>
              <a:t>quantity_given</a:t>
            </a:r>
            <a:r>
              <a:rPr lang="en-US" dirty="0"/>
              <a:t>~); ”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95016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265</TotalTime>
  <Words>607</Words>
  <Application>Microsoft Office PowerPoint</Application>
  <PresentationFormat>Widescreen</PresentationFormat>
  <Paragraphs>72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CSCE 4350 Class Project</vt:lpstr>
      <vt:lpstr>The Design</vt:lpstr>
      <vt:lpstr>The Design Cont.</vt:lpstr>
      <vt:lpstr>Why A Storefront?</vt:lpstr>
      <vt:lpstr>Interacting With Data: Retrieving</vt:lpstr>
      <vt:lpstr>Interacting With Data: Retrieving Cont.</vt:lpstr>
      <vt:lpstr>Interacting With Data: Retrieving Cont.</vt:lpstr>
      <vt:lpstr>Interacting With Data: Inserting</vt:lpstr>
      <vt:lpstr>Interacting With Data: Inserting Cont.</vt:lpstr>
      <vt:lpstr>Interacting With Data: Updating</vt:lpstr>
      <vt:lpstr>Demo:</vt:lpstr>
      <vt:lpstr>One Interesting Find</vt:lpstr>
      <vt:lpstr>One Interesting Find Cont.</vt:lpstr>
      <vt:lpstr>Thanks.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CSCE 4350 Class Project</dc:title>
  <dc:creator>Clay Moore</dc:creator>
  <cp:lastModifiedBy>Clay Moore</cp:lastModifiedBy>
  <cp:revision>17</cp:revision>
  <dcterms:created xsi:type="dcterms:W3CDTF">2019-08-04T18:22:33Z</dcterms:created>
  <dcterms:modified xsi:type="dcterms:W3CDTF">2019-08-04T22:48:02Z</dcterms:modified>
</cp:coreProperties>
</file>

<file path=docProps/thumbnail.jpeg>
</file>